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2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2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1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9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7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0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5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7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A9B14-FA69-48CC-8C31-E11128F14B4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3DCB-20E4-4AF0-9C74-13D9BC9AD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6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33827" y="320926"/>
            <a:ext cx="10580133" cy="63314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519312" y="1887635"/>
            <a:ext cx="4232480" cy="3766762"/>
            <a:chOff x="2834959" y="1555041"/>
            <a:chExt cx="4232480" cy="3766762"/>
          </a:xfrm>
        </p:grpSpPr>
        <p:sp>
          <p:nvSpPr>
            <p:cNvPr id="7" name="Rectangle 6"/>
            <p:cNvSpPr/>
            <p:nvPr/>
          </p:nvSpPr>
          <p:spPr>
            <a:xfrm rot="2924471">
              <a:off x="4260826" y="1383862"/>
              <a:ext cx="2319002" cy="32942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9141316">
              <a:off x="3792269" y="1555041"/>
              <a:ext cx="1959873" cy="355187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19105308">
              <a:off x="5810685" y="3004627"/>
              <a:ext cx="495890" cy="13448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951333">
              <a:off x="4578250" y="1683994"/>
              <a:ext cx="476077" cy="127297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19092724">
              <a:off x="5420653" y="3336948"/>
              <a:ext cx="515959" cy="13448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rot="19122737">
              <a:off x="5081811" y="3656537"/>
              <a:ext cx="482648" cy="13448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19132673">
              <a:off x="4705184" y="3976907"/>
              <a:ext cx="497596" cy="13448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13688708">
              <a:off x="4888066" y="2618617"/>
              <a:ext cx="223040" cy="19513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 rot="19186755">
              <a:off x="5122297" y="1655136"/>
              <a:ext cx="394144" cy="4574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19111687">
              <a:off x="4355282" y="4749662"/>
              <a:ext cx="485196" cy="4702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 rot="19111687">
              <a:off x="3747038" y="4057566"/>
              <a:ext cx="485196" cy="4702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 rot="19111687">
              <a:off x="4054552" y="4407887"/>
              <a:ext cx="485196" cy="4702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9111687">
              <a:off x="3446221" y="3709031"/>
              <a:ext cx="485196" cy="4702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 rot="19142992">
              <a:off x="2834959" y="1740953"/>
              <a:ext cx="2411808" cy="81325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 rot="19179710">
              <a:off x="3259835" y="2717520"/>
              <a:ext cx="1022137" cy="3270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485" y="5055458"/>
            <a:ext cx="208597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Vad</dc:creator>
  <cp:lastModifiedBy>Carmen Vad</cp:lastModifiedBy>
  <cp:revision>14</cp:revision>
  <dcterms:created xsi:type="dcterms:W3CDTF">2017-03-03T09:46:50Z</dcterms:created>
  <dcterms:modified xsi:type="dcterms:W3CDTF">2017-03-09T12:03:17Z</dcterms:modified>
</cp:coreProperties>
</file>